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ree Serif" charset="1" panose="02000503040000020004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16" Target="../media/image58.png" Type="http://schemas.openxmlformats.org/officeDocument/2006/relationships/image"/><Relationship Id="rId17" Target="../media/image59.svg" Type="http://schemas.openxmlformats.org/officeDocument/2006/relationships/image"/><Relationship Id="rId18" Target="../media/image9.png" Type="http://schemas.openxmlformats.org/officeDocument/2006/relationships/image"/><Relationship Id="rId19" Target="../media/image10.svg" Type="http://schemas.openxmlformats.org/officeDocument/2006/relationships/image"/><Relationship Id="rId2" Target="../media/image46.png" Type="http://schemas.openxmlformats.org/officeDocument/2006/relationships/image"/><Relationship Id="rId20" Target="../media/image60.png" Type="http://schemas.openxmlformats.org/officeDocument/2006/relationships/image"/><Relationship Id="rId21" Target="../media/image61.svg" Type="http://schemas.openxmlformats.org/officeDocument/2006/relationships/image"/><Relationship Id="rId22" Target="../media/image62.png" Type="http://schemas.openxmlformats.org/officeDocument/2006/relationships/image"/><Relationship Id="rId23" Target="../media/image63.svg" Type="http://schemas.openxmlformats.org/officeDocument/2006/relationships/image"/><Relationship Id="rId24" Target="../media/image64.png" Type="http://schemas.openxmlformats.org/officeDocument/2006/relationships/image"/><Relationship Id="rId25" Target="../media/image65.svg" Type="http://schemas.openxmlformats.org/officeDocument/2006/relationships/image"/><Relationship Id="rId26" Target="../media/image66.png" Type="http://schemas.openxmlformats.org/officeDocument/2006/relationships/image"/><Relationship Id="rId27" Target="../media/image67.svg" Type="http://schemas.openxmlformats.org/officeDocument/2006/relationships/image"/><Relationship Id="rId28" Target="../media/image68.png" Type="http://schemas.openxmlformats.org/officeDocument/2006/relationships/image"/><Relationship Id="rId29" Target="../media/image69.svg" Type="http://schemas.openxmlformats.org/officeDocument/2006/relationships/image"/><Relationship Id="rId3" Target="../media/image47.svg" Type="http://schemas.openxmlformats.org/officeDocument/2006/relationships/image"/><Relationship Id="rId30" Target="../media/image44.png" Type="http://schemas.openxmlformats.org/officeDocument/2006/relationships/image"/><Relationship Id="rId31" Target="../media/image45.svg" Type="http://schemas.openxmlformats.org/officeDocument/2006/relationships/image"/><Relationship Id="rId32" Target="../media/image70.png" Type="http://schemas.openxmlformats.org/officeDocument/2006/relationships/image"/><Relationship Id="rId33" Target="../media/image71.svg" Type="http://schemas.openxmlformats.org/officeDocument/2006/relationships/image"/><Relationship Id="rId34" Target="../media/image72.png" Type="http://schemas.openxmlformats.org/officeDocument/2006/relationships/image"/><Relationship Id="rId35" Target="../media/image73.svg" Type="http://schemas.openxmlformats.org/officeDocument/2006/relationships/image"/><Relationship Id="rId36" Target="../media/image36.png" Type="http://schemas.openxmlformats.org/officeDocument/2006/relationships/image"/><Relationship Id="rId37" Target="../media/image3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https://www.kaggle.com/code/gizemsena/effects-of-video-games-on-aggression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9.png" Type="http://schemas.openxmlformats.org/officeDocument/2006/relationships/image"/><Relationship Id="rId17" Target="../media/image10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8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411">
            <a:off x="-1072838" y="9010376"/>
            <a:ext cx="7032660" cy="1687838"/>
          </a:xfrm>
          <a:custGeom>
            <a:avLst/>
            <a:gdLst/>
            <a:ahLst/>
            <a:cxnLst/>
            <a:rect r="r" b="b" t="t" l="l"/>
            <a:pathLst>
              <a:path h="1687838" w="7032660">
                <a:moveTo>
                  <a:pt x="0" y="0"/>
                </a:moveTo>
                <a:lnTo>
                  <a:pt x="7032659" y="0"/>
                </a:lnTo>
                <a:lnTo>
                  <a:pt x="7032659" y="1687838"/>
                </a:lnTo>
                <a:lnTo>
                  <a:pt x="0" y="168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5296" y="5466719"/>
            <a:ext cx="8937407" cy="1137488"/>
          </a:xfrm>
          <a:custGeom>
            <a:avLst/>
            <a:gdLst/>
            <a:ahLst/>
            <a:cxnLst/>
            <a:rect r="r" b="b" t="t" l="l"/>
            <a:pathLst>
              <a:path h="1137488" w="8937407">
                <a:moveTo>
                  <a:pt x="0" y="0"/>
                </a:moveTo>
                <a:lnTo>
                  <a:pt x="8937408" y="0"/>
                </a:lnTo>
                <a:lnTo>
                  <a:pt x="8937408" y="1137488"/>
                </a:lnTo>
                <a:lnTo>
                  <a:pt x="0" y="1137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1006">
            <a:off x="12939765" y="-61477"/>
            <a:ext cx="6987680" cy="1677043"/>
          </a:xfrm>
          <a:custGeom>
            <a:avLst/>
            <a:gdLst/>
            <a:ahLst/>
            <a:cxnLst/>
            <a:rect r="r" b="b" t="t" l="l"/>
            <a:pathLst>
              <a:path h="1677043" w="6987680">
                <a:moveTo>
                  <a:pt x="0" y="0"/>
                </a:moveTo>
                <a:lnTo>
                  <a:pt x="6987681" y="0"/>
                </a:lnTo>
                <a:lnTo>
                  <a:pt x="6987681" y="1677043"/>
                </a:lnTo>
                <a:lnTo>
                  <a:pt x="0" y="167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38249" y="3945608"/>
            <a:ext cx="10011502" cy="293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69"/>
              </a:lnSpc>
            </a:pPr>
            <a:r>
              <a:rPr lang="en-US" sz="18705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Project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2623730" cy="755785"/>
            <a:chOff x="0" y="0"/>
            <a:chExt cx="3498307" cy="10077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3459" cy="1007713"/>
            </a:xfrm>
            <a:custGeom>
              <a:avLst/>
              <a:gdLst/>
              <a:ahLst/>
              <a:cxnLst/>
              <a:rect r="r" b="b" t="t" l="l"/>
              <a:pathLst>
                <a:path h="1007713" w="1023459">
                  <a:moveTo>
                    <a:pt x="0" y="0"/>
                  </a:moveTo>
                  <a:lnTo>
                    <a:pt x="1023459" y="0"/>
                  </a:lnTo>
                  <a:lnTo>
                    <a:pt x="1023459" y="1007713"/>
                  </a:lnTo>
                  <a:lnTo>
                    <a:pt x="0" y="1007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1299" t="-21632" r="-20288" b="-22167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297647" y="-47625"/>
              <a:ext cx="2200660" cy="1036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4"/>
                </a:lnSpc>
              </a:pPr>
              <a:r>
                <a:rPr lang="en-US" sz="2296" spc="-4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Galala</a:t>
              </a:r>
            </a:p>
            <a:p>
              <a:pPr algn="l" marL="0" indent="0" lvl="0">
                <a:lnSpc>
                  <a:spcPts val="3214"/>
                </a:lnSpc>
                <a:spcBef>
                  <a:spcPct val="0"/>
                </a:spcBef>
              </a:pPr>
              <a:r>
                <a:rPr lang="en-US" sz="2296" spc="-4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University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042466" y="7023414"/>
            <a:ext cx="8203067" cy="48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4"/>
              </a:lnSpc>
              <a:spcBef>
                <a:spcPct val="0"/>
              </a:spcBef>
            </a:pPr>
            <a:r>
              <a:rPr lang="en-US" sz="2860" spc="-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@collaborative_team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38995" y="2838428"/>
            <a:ext cx="8610011" cy="1671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3"/>
              </a:lnSpc>
            </a:pPr>
            <a:r>
              <a:rPr lang="en-US" sz="10630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Statistics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8170" y="7985060"/>
            <a:ext cx="617271" cy="1247011"/>
          </a:xfrm>
          <a:custGeom>
            <a:avLst/>
            <a:gdLst/>
            <a:ahLst/>
            <a:cxnLst/>
            <a:rect r="r" b="b" t="t" l="l"/>
            <a:pathLst>
              <a:path h="1247011" w="617271">
                <a:moveTo>
                  <a:pt x="0" y="0"/>
                </a:moveTo>
                <a:lnTo>
                  <a:pt x="617271" y="0"/>
                </a:lnTo>
                <a:lnTo>
                  <a:pt x="617271" y="1247011"/>
                </a:lnTo>
                <a:lnTo>
                  <a:pt x="0" y="1247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3540" y="6696771"/>
            <a:ext cx="1720587" cy="1288289"/>
          </a:xfrm>
          <a:custGeom>
            <a:avLst/>
            <a:gdLst/>
            <a:ahLst/>
            <a:cxnLst/>
            <a:rect r="r" b="b" t="t" l="l"/>
            <a:pathLst>
              <a:path h="1288289" w="1720587">
                <a:moveTo>
                  <a:pt x="0" y="0"/>
                </a:moveTo>
                <a:lnTo>
                  <a:pt x="1720586" y="0"/>
                </a:lnTo>
                <a:lnTo>
                  <a:pt x="1720586" y="1288289"/>
                </a:lnTo>
                <a:lnTo>
                  <a:pt x="0" y="1288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3703" y="8057298"/>
            <a:ext cx="1285013" cy="1257707"/>
          </a:xfrm>
          <a:custGeom>
            <a:avLst/>
            <a:gdLst/>
            <a:ahLst/>
            <a:cxnLst/>
            <a:rect r="r" b="b" t="t" l="l"/>
            <a:pathLst>
              <a:path h="1257707" w="1285013">
                <a:moveTo>
                  <a:pt x="0" y="0"/>
                </a:moveTo>
                <a:lnTo>
                  <a:pt x="1285014" y="0"/>
                </a:lnTo>
                <a:lnTo>
                  <a:pt x="1285014" y="1257707"/>
                </a:lnTo>
                <a:lnTo>
                  <a:pt x="0" y="1257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78883" y="6842692"/>
            <a:ext cx="1053835" cy="1142368"/>
          </a:xfrm>
          <a:custGeom>
            <a:avLst/>
            <a:gdLst/>
            <a:ahLst/>
            <a:cxnLst/>
            <a:rect r="r" b="b" t="t" l="l"/>
            <a:pathLst>
              <a:path h="1142368" w="1053835">
                <a:moveTo>
                  <a:pt x="0" y="0"/>
                </a:moveTo>
                <a:lnTo>
                  <a:pt x="1053835" y="0"/>
                </a:lnTo>
                <a:lnTo>
                  <a:pt x="1053835" y="1142368"/>
                </a:lnTo>
                <a:lnTo>
                  <a:pt x="0" y="1142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01278" y="8442044"/>
            <a:ext cx="2031775" cy="576516"/>
          </a:xfrm>
          <a:custGeom>
            <a:avLst/>
            <a:gdLst/>
            <a:ahLst/>
            <a:cxnLst/>
            <a:rect r="r" b="b" t="t" l="l"/>
            <a:pathLst>
              <a:path h="576516" w="2031775">
                <a:moveTo>
                  <a:pt x="0" y="0"/>
                </a:moveTo>
                <a:lnTo>
                  <a:pt x="2031775" y="0"/>
                </a:lnTo>
                <a:lnTo>
                  <a:pt x="2031775" y="576516"/>
                </a:lnTo>
                <a:lnTo>
                  <a:pt x="0" y="576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93084" y="6597876"/>
            <a:ext cx="1190612" cy="1147453"/>
          </a:xfrm>
          <a:custGeom>
            <a:avLst/>
            <a:gdLst/>
            <a:ahLst/>
            <a:cxnLst/>
            <a:rect r="r" b="b" t="t" l="l"/>
            <a:pathLst>
              <a:path h="1147453" w="1190612">
                <a:moveTo>
                  <a:pt x="0" y="0"/>
                </a:moveTo>
                <a:lnTo>
                  <a:pt x="1190613" y="0"/>
                </a:lnTo>
                <a:lnTo>
                  <a:pt x="1190613" y="1147453"/>
                </a:lnTo>
                <a:lnTo>
                  <a:pt x="0" y="1147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43777" y="9036274"/>
            <a:ext cx="2128923" cy="282082"/>
          </a:xfrm>
          <a:custGeom>
            <a:avLst/>
            <a:gdLst/>
            <a:ahLst/>
            <a:cxnLst/>
            <a:rect r="r" b="b" t="t" l="l"/>
            <a:pathLst>
              <a:path h="282082" w="2128923">
                <a:moveTo>
                  <a:pt x="0" y="0"/>
                </a:moveTo>
                <a:lnTo>
                  <a:pt x="2128924" y="0"/>
                </a:lnTo>
                <a:lnTo>
                  <a:pt x="2128924" y="282082"/>
                </a:lnTo>
                <a:lnTo>
                  <a:pt x="0" y="2820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56622" y="8140000"/>
            <a:ext cx="1244352" cy="1255336"/>
          </a:xfrm>
          <a:custGeom>
            <a:avLst/>
            <a:gdLst/>
            <a:ahLst/>
            <a:cxnLst/>
            <a:rect r="r" b="b" t="t" l="l"/>
            <a:pathLst>
              <a:path h="1255336" w="1244352">
                <a:moveTo>
                  <a:pt x="0" y="0"/>
                </a:moveTo>
                <a:lnTo>
                  <a:pt x="1244352" y="0"/>
                </a:lnTo>
                <a:lnTo>
                  <a:pt x="1244352" y="1255337"/>
                </a:lnTo>
                <a:lnTo>
                  <a:pt x="0" y="12553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42225" y="8219502"/>
            <a:ext cx="1720587" cy="1021598"/>
          </a:xfrm>
          <a:custGeom>
            <a:avLst/>
            <a:gdLst/>
            <a:ahLst/>
            <a:cxnLst/>
            <a:rect r="r" b="b" t="t" l="l"/>
            <a:pathLst>
              <a:path h="1021598" w="1720587">
                <a:moveTo>
                  <a:pt x="0" y="0"/>
                </a:moveTo>
                <a:lnTo>
                  <a:pt x="1720587" y="0"/>
                </a:lnTo>
                <a:lnTo>
                  <a:pt x="1720587" y="1021599"/>
                </a:lnTo>
                <a:lnTo>
                  <a:pt x="0" y="10215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41429" y="8088585"/>
            <a:ext cx="1356179" cy="1195133"/>
          </a:xfrm>
          <a:custGeom>
            <a:avLst/>
            <a:gdLst/>
            <a:ahLst/>
            <a:cxnLst/>
            <a:rect r="r" b="b" t="t" l="l"/>
            <a:pathLst>
              <a:path h="1195133" w="1356179">
                <a:moveTo>
                  <a:pt x="0" y="0"/>
                </a:moveTo>
                <a:lnTo>
                  <a:pt x="1356179" y="0"/>
                </a:lnTo>
                <a:lnTo>
                  <a:pt x="1356179" y="1195133"/>
                </a:lnTo>
                <a:lnTo>
                  <a:pt x="0" y="119513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29431" y="8195707"/>
            <a:ext cx="1081166" cy="1199630"/>
          </a:xfrm>
          <a:custGeom>
            <a:avLst/>
            <a:gdLst/>
            <a:ahLst/>
            <a:cxnLst/>
            <a:rect r="r" b="b" t="t" l="l"/>
            <a:pathLst>
              <a:path h="1199630" w="1081166">
                <a:moveTo>
                  <a:pt x="0" y="0"/>
                </a:moveTo>
                <a:lnTo>
                  <a:pt x="1081166" y="0"/>
                </a:lnTo>
                <a:lnTo>
                  <a:pt x="1081166" y="1199630"/>
                </a:lnTo>
                <a:lnTo>
                  <a:pt x="0" y="11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22960" y="6520358"/>
            <a:ext cx="1102981" cy="1434772"/>
          </a:xfrm>
          <a:custGeom>
            <a:avLst/>
            <a:gdLst/>
            <a:ahLst/>
            <a:cxnLst/>
            <a:rect r="r" b="b" t="t" l="l"/>
            <a:pathLst>
              <a:path h="1434772" w="1102981">
                <a:moveTo>
                  <a:pt x="0" y="0"/>
                </a:moveTo>
                <a:lnTo>
                  <a:pt x="1102981" y="0"/>
                </a:lnTo>
                <a:lnTo>
                  <a:pt x="1102981" y="1434772"/>
                </a:lnTo>
                <a:lnTo>
                  <a:pt x="0" y="143477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36841" y="6501165"/>
            <a:ext cx="1265678" cy="1318414"/>
          </a:xfrm>
          <a:custGeom>
            <a:avLst/>
            <a:gdLst/>
            <a:ahLst/>
            <a:cxnLst/>
            <a:rect r="r" b="b" t="t" l="l"/>
            <a:pathLst>
              <a:path h="1318414" w="1265678">
                <a:moveTo>
                  <a:pt x="0" y="0"/>
                </a:moveTo>
                <a:lnTo>
                  <a:pt x="1265677" y="0"/>
                </a:lnTo>
                <a:lnTo>
                  <a:pt x="1265677" y="1318414"/>
                </a:lnTo>
                <a:lnTo>
                  <a:pt x="0" y="131841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29431" y="6641997"/>
            <a:ext cx="1081166" cy="1253526"/>
          </a:xfrm>
          <a:custGeom>
            <a:avLst/>
            <a:gdLst/>
            <a:ahLst/>
            <a:cxnLst/>
            <a:rect r="r" b="b" t="t" l="l"/>
            <a:pathLst>
              <a:path h="1253526" w="1081166">
                <a:moveTo>
                  <a:pt x="0" y="0"/>
                </a:moveTo>
                <a:lnTo>
                  <a:pt x="1081166" y="0"/>
                </a:lnTo>
                <a:lnTo>
                  <a:pt x="1081166" y="1253526"/>
                </a:lnTo>
                <a:lnTo>
                  <a:pt x="0" y="125352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85349" y="6513884"/>
            <a:ext cx="1130884" cy="1188840"/>
          </a:xfrm>
          <a:custGeom>
            <a:avLst/>
            <a:gdLst/>
            <a:ahLst/>
            <a:cxnLst/>
            <a:rect r="r" b="b" t="t" l="l"/>
            <a:pathLst>
              <a:path h="1188840" w="1130884">
                <a:moveTo>
                  <a:pt x="0" y="0"/>
                </a:moveTo>
                <a:lnTo>
                  <a:pt x="1130884" y="0"/>
                </a:lnTo>
                <a:lnTo>
                  <a:pt x="1130884" y="1188840"/>
                </a:lnTo>
                <a:lnTo>
                  <a:pt x="0" y="118884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99131" y="8319294"/>
            <a:ext cx="2442297" cy="543411"/>
          </a:xfrm>
          <a:custGeom>
            <a:avLst/>
            <a:gdLst/>
            <a:ahLst/>
            <a:cxnLst/>
            <a:rect r="r" b="b" t="t" l="l"/>
            <a:pathLst>
              <a:path h="543411" w="2442297">
                <a:moveTo>
                  <a:pt x="0" y="0"/>
                </a:moveTo>
                <a:lnTo>
                  <a:pt x="2442298" y="0"/>
                </a:lnTo>
                <a:lnTo>
                  <a:pt x="2442298" y="543412"/>
                </a:lnTo>
                <a:lnTo>
                  <a:pt x="0" y="5434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42715" y="6551638"/>
            <a:ext cx="1056417" cy="1193691"/>
          </a:xfrm>
          <a:custGeom>
            <a:avLst/>
            <a:gdLst/>
            <a:ahLst/>
            <a:cxnLst/>
            <a:rect r="r" b="b" t="t" l="l"/>
            <a:pathLst>
              <a:path h="1193691" w="1056417">
                <a:moveTo>
                  <a:pt x="0" y="0"/>
                </a:moveTo>
                <a:lnTo>
                  <a:pt x="1056416" y="0"/>
                </a:lnTo>
                <a:lnTo>
                  <a:pt x="1056416" y="1193691"/>
                </a:lnTo>
                <a:lnTo>
                  <a:pt x="0" y="119369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801306" y="6685298"/>
            <a:ext cx="1720587" cy="916212"/>
          </a:xfrm>
          <a:custGeom>
            <a:avLst/>
            <a:gdLst/>
            <a:ahLst/>
            <a:cxnLst/>
            <a:rect r="r" b="b" t="t" l="l"/>
            <a:pathLst>
              <a:path h="916212" w="1720587">
                <a:moveTo>
                  <a:pt x="0" y="0"/>
                </a:moveTo>
                <a:lnTo>
                  <a:pt x="1720587" y="0"/>
                </a:lnTo>
                <a:lnTo>
                  <a:pt x="1720587" y="916213"/>
                </a:lnTo>
                <a:lnTo>
                  <a:pt x="0" y="91621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723129" y="1368202"/>
            <a:ext cx="6841742" cy="89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7"/>
              </a:lnSpc>
              <a:spcBef>
                <a:spcPct val="0"/>
              </a:spcBef>
            </a:pPr>
            <a:r>
              <a:rPr lang="en-US" sz="571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Resource 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7174" y="3423755"/>
            <a:ext cx="1618206" cy="1803015"/>
          </a:xfrm>
          <a:custGeom>
            <a:avLst/>
            <a:gdLst/>
            <a:ahLst/>
            <a:cxnLst/>
            <a:rect r="r" b="b" t="t" l="l"/>
            <a:pathLst>
              <a:path h="1803015" w="1618206">
                <a:moveTo>
                  <a:pt x="0" y="0"/>
                </a:moveTo>
                <a:lnTo>
                  <a:pt x="1618206" y="0"/>
                </a:lnTo>
                <a:lnTo>
                  <a:pt x="1618206" y="1803015"/>
                </a:lnTo>
                <a:lnTo>
                  <a:pt x="0" y="180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5773">
            <a:off x="1518168" y="5267161"/>
            <a:ext cx="2396218" cy="575092"/>
          </a:xfrm>
          <a:custGeom>
            <a:avLst/>
            <a:gdLst/>
            <a:ahLst/>
            <a:cxnLst/>
            <a:rect r="r" b="b" t="t" l="l"/>
            <a:pathLst>
              <a:path h="575092" w="2396218">
                <a:moveTo>
                  <a:pt x="0" y="0"/>
                </a:moveTo>
                <a:lnTo>
                  <a:pt x="2396218" y="0"/>
                </a:lnTo>
                <a:lnTo>
                  <a:pt x="2396218" y="575092"/>
                </a:lnTo>
                <a:lnTo>
                  <a:pt x="0" y="575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33146" y="1587823"/>
            <a:ext cx="9021707" cy="981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14"/>
              </a:lnSpc>
              <a:spcBef>
                <a:spcPct val="0"/>
              </a:spcBef>
            </a:pPr>
            <a:r>
              <a:rPr lang="en-US" sz="6201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74768" y="3717151"/>
            <a:ext cx="1083019" cy="102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9"/>
              </a:lnSpc>
              <a:spcBef>
                <a:spcPct val="0"/>
              </a:spcBef>
            </a:pPr>
            <a:r>
              <a:rPr lang="en-US" sz="6523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6292" y="5848056"/>
            <a:ext cx="3759970" cy="171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 spc="-3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292" y="5352772"/>
            <a:ext cx="3759970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2250" spc="-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ONE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9918" y="5733756"/>
            <a:ext cx="2552719" cy="161925"/>
          </a:xfrm>
          <a:custGeom>
            <a:avLst/>
            <a:gdLst/>
            <a:ahLst/>
            <a:cxnLst/>
            <a:rect r="r" b="b" t="t" l="l"/>
            <a:pathLst>
              <a:path h="161925" w="2552719">
                <a:moveTo>
                  <a:pt x="0" y="0"/>
                </a:moveTo>
                <a:lnTo>
                  <a:pt x="2552718" y="0"/>
                </a:lnTo>
                <a:lnTo>
                  <a:pt x="2552718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10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92974" y="3423755"/>
            <a:ext cx="1618206" cy="1803015"/>
          </a:xfrm>
          <a:custGeom>
            <a:avLst/>
            <a:gdLst/>
            <a:ahLst/>
            <a:cxnLst/>
            <a:rect r="r" b="b" t="t" l="l"/>
            <a:pathLst>
              <a:path h="1803015" w="1618206">
                <a:moveTo>
                  <a:pt x="0" y="0"/>
                </a:moveTo>
                <a:lnTo>
                  <a:pt x="1618206" y="0"/>
                </a:lnTo>
                <a:lnTo>
                  <a:pt x="1618206" y="1803015"/>
                </a:lnTo>
                <a:lnTo>
                  <a:pt x="0" y="180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05773">
            <a:off x="5803968" y="5267161"/>
            <a:ext cx="2396218" cy="575092"/>
          </a:xfrm>
          <a:custGeom>
            <a:avLst/>
            <a:gdLst/>
            <a:ahLst/>
            <a:cxnLst/>
            <a:rect r="r" b="b" t="t" l="l"/>
            <a:pathLst>
              <a:path h="575092" w="2396218">
                <a:moveTo>
                  <a:pt x="0" y="0"/>
                </a:moveTo>
                <a:lnTo>
                  <a:pt x="2396218" y="0"/>
                </a:lnTo>
                <a:lnTo>
                  <a:pt x="2396218" y="575092"/>
                </a:lnTo>
                <a:lnTo>
                  <a:pt x="0" y="575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60568" y="3717151"/>
            <a:ext cx="1083019" cy="102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9"/>
              </a:lnSpc>
              <a:spcBef>
                <a:spcPct val="0"/>
              </a:spcBef>
            </a:pPr>
            <a:r>
              <a:rPr lang="en-US" sz="6523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2092" y="5848056"/>
            <a:ext cx="3759970" cy="171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 spc="-3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22092" y="5352772"/>
            <a:ext cx="3759970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2250" spc="-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TWO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725718" y="5733756"/>
            <a:ext cx="2552719" cy="161925"/>
          </a:xfrm>
          <a:custGeom>
            <a:avLst/>
            <a:gdLst/>
            <a:ahLst/>
            <a:cxnLst/>
            <a:rect r="r" b="b" t="t" l="l"/>
            <a:pathLst>
              <a:path h="161925" w="2552719">
                <a:moveTo>
                  <a:pt x="0" y="0"/>
                </a:moveTo>
                <a:lnTo>
                  <a:pt x="2552719" y="0"/>
                </a:lnTo>
                <a:lnTo>
                  <a:pt x="2552719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100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76820" y="3423755"/>
            <a:ext cx="1618206" cy="1803015"/>
          </a:xfrm>
          <a:custGeom>
            <a:avLst/>
            <a:gdLst/>
            <a:ahLst/>
            <a:cxnLst/>
            <a:rect r="r" b="b" t="t" l="l"/>
            <a:pathLst>
              <a:path h="1803015" w="1618206">
                <a:moveTo>
                  <a:pt x="0" y="0"/>
                </a:moveTo>
                <a:lnTo>
                  <a:pt x="1618206" y="0"/>
                </a:lnTo>
                <a:lnTo>
                  <a:pt x="1618206" y="1803015"/>
                </a:lnTo>
                <a:lnTo>
                  <a:pt x="0" y="180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05773">
            <a:off x="10087814" y="5267161"/>
            <a:ext cx="2396218" cy="575092"/>
          </a:xfrm>
          <a:custGeom>
            <a:avLst/>
            <a:gdLst/>
            <a:ahLst/>
            <a:cxnLst/>
            <a:rect r="r" b="b" t="t" l="l"/>
            <a:pathLst>
              <a:path h="575092" w="2396218">
                <a:moveTo>
                  <a:pt x="0" y="0"/>
                </a:moveTo>
                <a:lnTo>
                  <a:pt x="2396218" y="0"/>
                </a:lnTo>
                <a:lnTo>
                  <a:pt x="2396218" y="575092"/>
                </a:lnTo>
                <a:lnTo>
                  <a:pt x="0" y="575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744413" y="3717151"/>
            <a:ext cx="1083019" cy="102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9"/>
              </a:lnSpc>
              <a:spcBef>
                <a:spcPct val="0"/>
              </a:spcBef>
            </a:pPr>
            <a:r>
              <a:rPr lang="en-US" sz="6523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05937" y="5848056"/>
            <a:ext cx="3759970" cy="171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 spc="-3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05937" y="5352772"/>
            <a:ext cx="3759970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2250" spc="-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3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009563" y="5733756"/>
            <a:ext cx="2552719" cy="161925"/>
          </a:xfrm>
          <a:custGeom>
            <a:avLst/>
            <a:gdLst/>
            <a:ahLst/>
            <a:cxnLst/>
            <a:rect r="r" b="b" t="t" l="l"/>
            <a:pathLst>
              <a:path h="161925" w="2552719">
                <a:moveTo>
                  <a:pt x="0" y="0"/>
                </a:moveTo>
                <a:lnTo>
                  <a:pt x="2552719" y="0"/>
                </a:lnTo>
                <a:lnTo>
                  <a:pt x="2552719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100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62620" y="3423755"/>
            <a:ext cx="1618206" cy="1803015"/>
          </a:xfrm>
          <a:custGeom>
            <a:avLst/>
            <a:gdLst/>
            <a:ahLst/>
            <a:cxnLst/>
            <a:rect r="r" b="b" t="t" l="l"/>
            <a:pathLst>
              <a:path h="1803015" w="1618206">
                <a:moveTo>
                  <a:pt x="0" y="0"/>
                </a:moveTo>
                <a:lnTo>
                  <a:pt x="1618206" y="0"/>
                </a:lnTo>
                <a:lnTo>
                  <a:pt x="1618206" y="1803015"/>
                </a:lnTo>
                <a:lnTo>
                  <a:pt x="0" y="180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305773">
            <a:off x="14373614" y="5267161"/>
            <a:ext cx="2396218" cy="575092"/>
          </a:xfrm>
          <a:custGeom>
            <a:avLst/>
            <a:gdLst/>
            <a:ahLst/>
            <a:cxnLst/>
            <a:rect r="r" b="b" t="t" l="l"/>
            <a:pathLst>
              <a:path h="575092" w="2396218">
                <a:moveTo>
                  <a:pt x="0" y="0"/>
                </a:moveTo>
                <a:lnTo>
                  <a:pt x="2396218" y="0"/>
                </a:lnTo>
                <a:lnTo>
                  <a:pt x="2396218" y="575092"/>
                </a:lnTo>
                <a:lnTo>
                  <a:pt x="0" y="575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030214" y="3717151"/>
            <a:ext cx="1083019" cy="102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19"/>
              </a:lnSpc>
              <a:spcBef>
                <a:spcPct val="0"/>
              </a:spcBef>
            </a:pPr>
            <a:r>
              <a:rPr lang="en-US" sz="6523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91738" y="5848056"/>
            <a:ext cx="3759970" cy="171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1950" spc="-3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91738" y="5352772"/>
            <a:ext cx="3759970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2250" spc="-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4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4295364" y="5733756"/>
            <a:ext cx="2552719" cy="161925"/>
          </a:xfrm>
          <a:custGeom>
            <a:avLst/>
            <a:gdLst/>
            <a:ahLst/>
            <a:cxnLst/>
            <a:rect r="r" b="b" t="t" l="l"/>
            <a:pathLst>
              <a:path h="161925" w="2552719">
                <a:moveTo>
                  <a:pt x="0" y="0"/>
                </a:moveTo>
                <a:lnTo>
                  <a:pt x="2552718" y="0"/>
                </a:lnTo>
                <a:lnTo>
                  <a:pt x="2552718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1001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666569" y="6595243"/>
            <a:ext cx="7570279" cy="4494853"/>
          </a:xfrm>
          <a:custGeom>
            <a:avLst/>
            <a:gdLst/>
            <a:ahLst/>
            <a:cxnLst/>
            <a:rect r="r" b="b" t="t" l="l"/>
            <a:pathLst>
              <a:path h="4494853" w="7570279">
                <a:moveTo>
                  <a:pt x="0" y="0"/>
                </a:moveTo>
                <a:lnTo>
                  <a:pt x="7570279" y="0"/>
                </a:lnTo>
                <a:lnTo>
                  <a:pt x="7570279" y="4494853"/>
                </a:lnTo>
                <a:lnTo>
                  <a:pt x="0" y="4494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216227">
            <a:off x="-2388764" y="-2405204"/>
            <a:ext cx="7570279" cy="4494853"/>
          </a:xfrm>
          <a:custGeom>
            <a:avLst/>
            <a:gdLst/>
            <a:ahLst/>
            <a:cxnLst/>
            <a:rect r="r" b="b" t="t" l="l"/>
            <a:pathLst>
              <a:path h="4494853" w="7570279">
                <a:moveTo>
                  <a:pt x="0" y="0"/>
                </a:moveTo>
                <a:lnTo>
                  <a:pt x="7570279" y="0"/>
                </a:lnTo>
                <a:lnTo>
                  <a:pt x="7570279" y="4494853"/>
                </a:lnTo>
                <a:lnTo>
                  <a:pt x="0" y="44948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61810" y="7770038"/>
            <a:ext cx="12000471" cy="251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Literature Review Slide</a:t>
            </a:r>
          </a:p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Content:</a:t>
            </a:r>
          </a:p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Summary of prior research on violent games and their effects</a:t>
            </a:r>
          </a:p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Key findings from the literature (e.g., psychological impacts, behavioral studies)</a:t>
            </a:r>
          </a:p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Design Tip:</a:t>
            </a:r>
          </a:p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Add charts or quotes from prominent studies.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09519" y="621708"/>
            <a:ext cx="13149781" cy="25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8"/>
              </a:lnSpc>
              <a:spcBef>
                <a:spcPct val="0"/>
              </a:spcBef>
            </a:pPr>
            <a:r>
              <a:rPr lang="en-US" sz="3213">
                <a:solidFill>
                  <a:srgbClr val="FF3131"/>
                </a:solidFill>
                <a:latin typeface="Bree Serif"/>
                <a:ea typeface="Bree Serif"/>
                <a:cs typeface="Bree Serif"/>
                <a:sym typeface="Bree Serif"/>
              </a:rPr>
              <a:t>Your Task:</a:t>
            </a:r>
            <a:r>
              <a:rPr lang="en-US" sz="3213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 Get the dataset from this link: (</a:t>
            </a:r>
            <a:r>
              <a:rPr lang="en-US" sz="3213" u="sng">
                <a:solidFill>
                  <a:srgbClr val="5271FF"/>
                </a:solidFill>
                <a:latin typeface="Bree Serif"/>
                <a:ea typeface="Bree Serif"/>
                <a:cs typeface="Bree Serif"/>
                <a:sym typeface="Bree Serif"/>
                <a:hlinkClick r:id="rId9" tooltip="https://www.kaggle.com/code/gizemsena/effects-of-video-games-on-aggression"/>
              </a:rPr>
              <a:t>kaggle </a:t>
            </a:r>
            <a:r>
              <a:rPr lang="en-US" sz="3213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)or any dataset in this link criteria.</a:t>
            </a:r>
          </a:p>
          <a:p>
            <a:pPr algn="just">
              <a:lnSpc>
                <a:spcPts val="4048"/>
              </a:lnSpc>
              <a:spcBef>
                <a:spcPct val="0"/>
              </a:spcBef>
            </a:pPr>
          </a:p>
          <a:p>
            <a:pPr algn="just">
              <a:lnSpc>
                <a:spcPts val="4048"/>
              </a:lnSpc>
              <a:spcBef>
                <a:spcPct val="0"/>
              </a:spcBef>
            </a:pPr>
            <a:r>
              <a:rPr lang="en-US" sz="3213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also    i will help in this</a:t>
            </a:r>
          </a:p>
          <a:p>
            <a:pPr algn="just">
              <a:lnSpc>
                <a:spcPts val="4048"/>
              </a:lnSpc>
              <a:spcBef>
                <a:spcPct val="0"/>
              </a:spcBef>
            </a:pPr>
          </a:p>
        </p:txBody>
      </p:sp>
      <p:sp>
        <p:nvSpPr>
          <p:cNvPr name="AutoShape 31" id="31"/>
          <p:cNvSpPr/>
          <p:nvPr/>
        </p:nvSpPr>
        <p:spPr>
          <a:xfrm flipH="true">
            <a:off x="3911592" y="1930997"/>
            <a:ext cx="1195386" cy="58542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37500">
            <a:off x="2283502" y="5445488"/>
            <a:ext cx="3058568" cy="544981"/>
          </a:xfrm>
          <a:custGeom>
            <a:avLst/>
            <a:gdLst/>
            <a:ahLst/>
            <a:cxnLst/>
            <a:rect r="r" b="b" t="t" l="l"/>
            <a:pathLst>
              <a:path h="544981" w="3058568">
                <a:moveTo>
                  <a:pt x="0" y="0"/>
                </a:moveTo>
                <a:lnTo>
                  <a:pt x="3058568" y="0"/>
                </a:lnTo>
                <a:lnTo>
                  <a:pt x="3058568" y="544981"/>
                </a:lnTo>
                <a:lnTo>
                  <a:pt x="0" y="544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3318" y="3460875"/>
            <a:ext cx="1478936" cy="1443979"/>
          </a:xfrm>
          <a:custGeom>
            <a:avLst/>
            <a:gdLst/>
            <a:ahLst/>
            <a:cxnLst/>
            <a:rect r="r" b="b" t="t" l="l"/>
            <a:pathLst>
              <a:path h="1443979" w="1478936">
                <a:moveTo>
                  <a:pt x="0" y="0"/>
                </a:moveTo>
                <a:lnTo>
                  <a:pt x="1478936" y="0"/>
                </a:lnTo>
                <a:lnTo>
                  <a:pt x="1478936" y="1443979"/>
                </a:lnTo>
                <a:lnTo>
                  <a:pt x="0" y="144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8958" y="3466441"/>
            <a:ext cx="1400458" cy="1364810"/>
          </a:xfrm>
          <a:custGeom>
            <a:avLst/>
            <a:gdLst/>
            <a:ahLst/>
            <a:cxnLst/>
            <a:rect r="r" b="b" t="t" l="l"/>
            <a:pathLst>
              <a:path h="1364810" w="1400458">
                <a:moveTo>
                  <a:pt x="0" y="0"/>
                </a:moveTo>
                <a:lnTo>
                  <a:pt x="1400458" y="0"/>
                </a:lnTo>
                <a:lnTo>
                  <a:pt x="1400458" y="1364809"/>
                </a:lnTo>
                <a:lnTo>
                  <a:pt x="0" y="1364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737500">
            <a:off x="7445373" y="5451054"/>
            <a:ext cx="3058568" cy="544981"/>
          </a:xfrm>
          <a:custGeom>
            <a:avLst/>
            <a:gdLst/>
            <a:ahLst/>
            <a:cxnLst/>
            <a:rect r="r" b="b" t="t" l="l"/>
            <a:pathLst>
              <a:path h="544981" w="3058568">
                <a:moveTo>
                  <a:pt x="0" y="0"/>
                </a:moveTo>
                <a:lnTo>
                  <a:pt x="3058568" y="0"/>
                </a:lnTo>
                <a:lnTo>
                  <a:pt x="3058568" y="544981"/>
                </a:lnTo>
                <a:lnTo>
                  <a:pt x="0" y="544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35189" y="3466441"/>
            <a:ext cx="1478936" cy="1443979"/>
          </a:xfrm>
          <a:custGeom>
            <a:avLst/>
            <a:gdLst/>
            <a:ahLst/>
            <a:cxnLst/>
            <a:rect r="r" b="b" t="t" l="l"/>
            <a:pathLst>
              <a:path h="1443979" w="1478936">
                <a:moveTo>
                  <a:pt x="0" y="0"/>
                </a:moveTo>
                <a:lnTo>
                  <a:pt x="1478936" y="0"/>
                </a:lnTo>
                <a:lnTo>
                  <a:pt x="1478936" y="1443979"/>
                </a:lnTo>
                <a:lnTo>
                  <a:pt x="0" y="144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737500">
            <a:off x="12859529" y="5428679"/>
            <a:ext cx="3058568" cy="544981"/>
          </a:xfrm>
          <a:custGeom>
            <a:avLst/>
            <a:gdLst/>
            <a:ahLst/>
            <a:cxnLst/>
            <a:rect r="r" b="b" t="t" l="l"/>
            <a:pathLst>
              <a:path h="544981" w="3058568">
                <a:moveTo>
                  <a:pt x="0" y="0"/>
                </a:moveTo>
                <a:lnTo>
                  <a:pt x="3058568" y="0"/>
                </a:lnTo>
                <a:lnTo>
                  <a:pt x="3058568" y="544981"/>
                </a:lnTo>
                <a:lnTo>
                  <a:pt x="0" y="544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62944" y="3444066"/>
            <a:ext cx="1478936" cy="1443979"/>
          </a:xfrm>
          <a:custGeom>
            <a:avLst/>
            <a:gdLst/>
            <a:ahLst/>
            <a:cxnLst/>
            <a:rect r="r" b="b" t="t" l="l"/>
            <a:pathLst>
              <a:path h="1443979" w="1478936">
                <a:moveTo>
                  <a:pt x="0" y="0"/>
                </a:moveTo>
                <a:lnTo>
                  <a:pt x="1478936" y="0"/>
                </a:lnTo>
                <a:lnTo>
                  <a:pt x="1478936" y="1443979"/>
                </a:lnTo>
                <a:lnTo>
                  <a:pt x="0" y="1443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11014" y="3510858"/>
            <a:ext cx="1327287" cy="1310394"/>
          </a:xfrm>
          <a:custGeom>
            <a:avLst/>
            <a:gdLst/>
            <a:ahLst/>
            <a:cxnLst/>
            <a:rect r="r" b="b" t="t" l="l"/>
            <a:pathLst>
              <a:path h="1310394" w="1327287">
                <a:moveTo>
                  <a:pt x="0" y="0"/>
                </a:moveTo>
                <a:lnTo>
                  <a:pt x="1327287" y="0"/>
                </a:lnTo>
                <a:lnTo>
                  <a:pt x="1327287" y="1310394"/>
                </a:lnTo>
                <a:lnTo>
                  <a:pt x="0" y="13103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05773">
            <a:off x="8334888" y="8496417"/>
            <a:ext cx="11482143" cy="2755714"/>
          </a:xfrm>
          <a:custGeom>
            <a:avLst/>
            <a:gdLst/>
            <a:ahLst/>
            <a:cxnLst/>
            <a:rect r="r" b="b" t="t" l="l"/>
            <a:pathLst>
              <a:path h="2755714" w="11482143">
                <a:moveTo>
                  <a:pt x="0" y="0"/>
                </a:moveTo>
                <a:lnTo>
                  <a:pt x="11482142" y="0"/>
                </a:lnTo>
                <a:lnTo>
                  <a:pt x="11482142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016430" y="-3470332"/>
            <a:ext cx="7570279" cy="4494853"/>
          </a:xfrm>
          <a:custGeom>
            <a:avLst/>
            <a:gdLst/>
            <a:ahLst/>
            <a:cxnLst/>
            <a:rect r="r" b="b" t="t" l="l"/>
            <a:pathLst>
              <a:path h="4494853" w="7570279">
                <a:moveTo>
                  <a:pt x="0" y="0"/>
                </a:moveTo>
                <a:lnTo>
                  <a:pt x="7570279" y="0"/>
                </a:lnTo>
                <a:lnTo>
                  <a:pt x="7570279" y="4494853"/>
                </a:lnTo>
                <a:lnTo>
                  <a:pt x="0" y="44948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76673" y="3510858"/>
            <a:ext cx="1051478" cy="1317342"/>
          </a:xfrm>
          <a:custGeom>
            <a:avLst/>
            <a:gdLst/>
            <a:ahLst/>
            <a:cxnLst/>
            <a:rect r="r" b="b" t="t" l="l"/>
            <a:pathLst>
              <a:path h="1317342" w="1051478">
                <a:moveTo>
                  <a:pt x="0" y="0"/>
                </a:moveTo>
                <a:lnTo>
                  <a:pt x="1051478" y="0"/>
                </a:lnTo>
                <a:lnTo>
                  <a:pt x="1051478" y="1317342"/>
                </a:lnTo>
                <a:lnTo>
                  <a:pt x="0" y="13173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29347" y="1875214"/>
            <a:ext cx="10429305" cy="94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3"/>
              </a:lnSpc>
              <a:spcBef>
                <a:spcPct val="0"/>
              </a:spcBef>
            </a:pPr>
            <a:r>
              <a:rPr lang="en-US" sz="600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Goals and 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3866" y="6212937"/>
            <a:ext cx="4090642" cy="179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050" spc="-4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8710" y="4881845"/>
            <a:ext cx="4260955" cy="123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16"/>
              </a:lnSpc>
              <a:spcBef>
                <a:spcPct val="0"/>
              </a:spcBef>
            </a:pPr>
            <a:r>
              <a:rPr lang="en-US" sz="390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Study the behaviour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15737" y="6218503"/>
            <a:ext cx="4090642" cy="179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050" spc="-4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30581" y="5218725"/>
            <a:ext cx="4260955" cy="61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16"/>
              </a:lnSpc>
              <a:spcBef>
                <a:spcPct val="0"/>
              </a:spcBef>
            </a:pPr>
            <a:r>
              <a:rPr lang="en-US" sz="390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Your here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43492" y="6196128"/>
            <a:ext cx="4090642" cy="179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sz="2050" spc="-41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58335" y="5196350"/>
            <a:ext cx="4260955" cy="617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16"/>
              </a:lnSpc>
              <a:spcBef>
                <a:spcPct val="0"/>
              </a:spcBef>
            </a:pPr>
            <a:r>
              <a:rPr lang="en-US" sz="390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Your here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7782">
            <a:off x="5842154" y="3223769"/>
            <a:ext cx="1516693" cy="1461713"/>
          </a:xfrm>
          <a:custGeom>
            <a:avLst/>
            <a:gdLst/>
            <a:ahLst/>
            <a:cxnLst/>
            <a:rect r="r" b="b" t="t" l="l"/>
            <a:pathLst>
              <a:path h="1461713" w="1516693">
                <a:moveTo>
                  <a:pt x="0" y="0"/>
                </a:moveTo>
                <a:lnTo>
                  <a:pt x="1516693" y="0"/>
                </a:lnTo>
                <a:lnTo>
                  <a:pt x="1516693" y="1461713"/>
                </a:lnTo>
                <a:lnTo>
                  <a:pt x="0" y="1461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56118">
            <a:off x="6152343" y="4360844"/>
            <a:ext cx="1516693" cy="1461713"/>
          </a:xfrm>
          <a:custGeom>
            <a:avLst/>
            <a:gdLst/>
            <a:ahLst/>
            <a:cxnLst/>
            <a:rect r="r" b="b" t="t" l="l"/>
            <a:pathLst>
              <a:path h="1461713" w="1516693">
                <a:moveTo>
                  <a:pt x="0" y="0"/>
                </a:moveTo>
                <a:lnTo>
                  <a:pt x="1516693" y="0"/>
                </a:lnTo>
                <a:lnTo>
                  <a:pt x="1516693" y="1461712"/>
                </a:lnTo>
                <a:lnTo>
                  <a:pt x="0" y="146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377066">
            <a:off x="6038783" y="5463450"/>
            <a:ext cx="1516693" cy="1461713"/>
          </a:xfrm>
          <a:custGeom>
            <a:avLst/>
            <a:gdLst/>
            <a:ahLst/>
            <a:cxnLst/>
            <a:rect r="r" b="b" t="t" l="l"/>
            <a:pathLst>
              <a:path h="1461713" w="1516693">
                <a:moveTo>
                  <a:pt x="0" y="0"/>
                </a:moveTo>
                <a:lnTo>
                  <a:pt x="1516692" y="0"/>
                </a:lnTo>
                <a:lnTo>
                  <a:pt x="1516692" y="1461713"/>
                </a:lnTo>
                <a:lnTo>
                  <a:pt x="0" y="1461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30282" y="3954626"/>
            <a:ext cx="3234146" cy="3201804"/>
          </a:xfrm>
          <a:custGeom>
            <a:avLst/>
            <a:gdLst/>
            <a:ahLst/>
            <a:cxnLst/>
            <a:rect r="r" b="b" t="t" l="l"/>
            <a:pathLst>
              <a:path h="3201804" w="3234146">
                <a:moveTo>
                  <a:pt x="0" y="0"/>
                </a:moveTo>
                <a:lnTo>
                  <a:pt x="3234145" y="0"/>
                </a:lnTo>
                <a:lnTo>
                  <a:pt x="3234145" y="3201804"/>
                </a:lnTo>
                <a:lnTo>
                  <a:pt x="0" y="3201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93610" y="2626408"/>
            <a:ext cx="1341634" cy="1328218"/>
          </a:xfrm>
          <a:custGeom>
            <a:avLst/>
            <a:gdLst/>
            <a:ahLst/>
            <a:cxnLst/>
            <a:rect r="r" b="b" t="t" l="l"/>
            <a:pathLst>
              <a:path h="1328218" w="1341634">
                <a:moveTo>
                  <a:pt x="0" y="0"/>
                </a:moveTo>
                <a:lnTo>
                  <a:pt x="1341634" y="0"/>
                </a:lnTo>
                <a:lnTo>
                  <a:pt x="1341634" y="1328218"/>
                </a:lnTo>
                <a:lnTo>
                  <a:pt x="0" y="1328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273364">
            <a:off x="5760172" y="6499922"/>
            <a:ext cx="1516693" cy="1461713"/>
          </a:xfrm>
          <a:custGeom>
            <a:avLst/>
            <a:gdLst/>
            <a:ahLst/>
            <a:cxnLst/>
            <a:rect r="r" b="b" t="t" l="l"/>
            <a:pathLst>
              <a:path h="1461713" w="1516693">
                <a:moveTo>
                  <a:pt x="0" y="0"/>
                </a:moveTo>
                <a:lnTo>
                  <a:pt x="1516692" y="0"/>
                </a:lnTo>
                <a:lnTo>
                  <a:pt x="1516692" y="1461713"/>
                </a:lnTo>
                <a:lnTo>
                  <a:pt x="0" y="1461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55704" y="4204054"/>
            <a:ext cx="1341634" cy="1328218"/>
          </a:xfrm>
          <a:custGeom>
            <a:avLst/>
            <a:gdLst/>
            <a:ahLst/>
            <a:cxnLst/>
            <a:rect r="r" b="b" t="t" l="l"/>
            <a:pathLst>
              <a:path h="1328218" w="1341634">
                <a:moveTo>
                  <a:pt x="0" y="0"/>
                </a:moveTo>
                <a:lnTo>
                  <a:pt x="1341634" y="0"/>
                </a:lnTo>
                <a:lnTo>
                  <a:pt x="1341634" y="1328218"/>
                </a:lnTo>
                <a:lnTo>
                  <a:pt x="0" y="1328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55704" y="5781701"/>
            <a:ext cx="1341634" cy="1328218"/>
          </a:xfrm>
          <a:custGeom>
            <a:avLst/>
            <a:gdLst/>
            <a:ahLst/>
            <a:cxnLst/>
            <a:rect r="r" b="b" t="t" l="l"/>
            <a:pathLst>
              <a:path h="1328218" w="1341634">
                <a:moveTo>
                  <a:pt x="0" y="0"/>
                </a:moveTo>
                <a:lnTo>
                  <a:pt x="1341634" y="0"/>
                </a:lnTo>
                <a:lnTo>
                  <a:pt x="1341634" y="1328217"/>
                </a:lnTo>
                <a:lnTo>
                  <a:pt x="0" y="1328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93610" y="7377559"/>
            <a:ext cx="1341634" cy="1328218"/>
          </a:xfrm>
          <a:custGeom>
            <a:avLst/>
            <a:gdLst/>
            <a:ahLst/>
            <a:cxnLst/>
            <a:rect r="r" b="b" t="t" l="l"/>
            <a:pathLst>
              <a:path h="1328218" w="1341634">
                <a:moveTo>
                  <a:pt x="0" y="0"/>
                </a:moveTo>
                <a:lnTo>
                  <a:pt x="1341634" y="0"/>
                </a:lnTo>
                <a:lnTo>
                  <a:pt x="1341634" y="1328218"/>
                </a:lnTo>
                <a:lnTo>
                  <a:pt x="0" y="1328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31725" y="2879704"/>
            <a:ext cx="603211" cy="821627"/>
          </a:xfrm>
          <a:custGeom>
            <a:avLst/>
            <a:gdLst/>
            <a:ahLst/>
            <a:cxnLst/>
            <a:rect r="r" b="b" t="t" l="l"/>
            <a:pathLst>
              <a:path h="821627" w="603211">
                <a:moveTo>
                  <a:pt x="0" y="0"/>
                </a:moveTo>
                <a:lnTo>
                  <a:pt x="603211" y="0"/>
                </a:lnTo>
                <a:lnTo>
                  <a:pt x="603211" y="821626"/>
                </a:lnTo>
                <a:lnTo>
                  <a:pt x="0" y="821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33330" y="4448967"/>
            <a:ext cx="739059" cy="905306"/>
          </a:xfrm>
          <a:custGeom>
            <a:avLst/>
            <a:gdLst/>
            <a:ahLst/>
            <a:cxnLst/>
            <a:rect r="r" b="b" t="t" l="l"/>
            <a:pathLst>
              <a:path h="905306" w="739059">
                <a:moveTo>
                  <a:pt x="0" y="0"/>
                </a:moveTo>
                <a:lnTo>
                  <a:pt x="739060" y="0"/>
                </a:lnTo>
                <a:lnTo>
                  <a:pt x="739060" y="905306"/>
                </a:lnTo>
                <a:lnTo>
                  <a:pt x="0" y="905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79697" y="7557593"/>
            <a:ext cx="769460" cy="1012447"/>
          </a:xfrm>
          <a:custGeom>
            <a:avLst/>
            <a:gdLst/>
            <a:ahLst/>
            <a:cxnLst/>
            <a:rect r="r" b="b" t="t" l="l"/>
            <a:pathLst>
              <a:path h="1012447" w="769460">
                <a:moveTo>
                  <a:pt x="0" y="0"/>
                </a:moveTo>
                <a:lnTo>
                  <a:pt x="769460" y="0"/>
                </a:lnTo>
                <a:lnTo>
                  <a:pt x="769460" y="1012448"/>
                </a:lnTo>
                <a:lnTo>
                  <a:pt x="0" y="1012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59552" y="5976806"/>
            <a:ext cx="729406" cy="985683"/>
          </a:xfrm>
          <a:custGeom>
            <a:avLst/>
            <a:gdLst/>
            <a:ahLst/>
            <a:cxnLst/>
            <a:rect r="r" b="b" t="t" l="l"/>
            <a:pathLst>
              <a:path h="985683" w="729406">
                <a:moveTo>
                  <a:pt x="0" y="0"/>
                </a:moveTo>
                <a:lnTo>
                  <a:pt x="729405" y="0"/>
                </a:lnTo>
                <a:lnTo>
                  <a:pt x="729405" y="985684"/>
                </a:lnTo>
                <a:lnTo>
                  <a:pt x="0" y="9856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737500">
            <a:off x="2416299" y="2298857"/>
            <a:ext cx="3490212" cy="621892"/>
          </a:xfrm>
          <a:custGeom>
            <a:avLst/>
            <a:gdLst/>
            <a:ahLst/>
            <a:cxnLst/>
            <a:rect r="r" b="b" t="t" l="l"/>
            <a:pathLst>
              <a:path h="621892" w="3490212">
                <a:moveTo>
                  <a:pt x="0" y="0"/>
                </a:moveTo>
                <a:lnTo>
                  <a:pt x="3490212" y="0"/>
                </a:lnTo>
                <a:lnTo>
                  <a:pt x="3490212" y="621893"/>
                </a:lnTo>
                <a:lnTo>
                  <a:pt x="0" y="6218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078119" y="2677657"/>
            <a:ext cx="6236555" cy="95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0"/>
              </a:lnSpc>
            </a:pPr>
            <a:r>
              <a:rPr lang="en-US" sz="1850" spc="-37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016430" y="-3470332"/>
            <a:ext cx="7570279" cy="4494853"/>
          </a:xfrm>
          <a:custGeom>
            <a:avLst/>
            <a:gdLst/>
            <a:ahLst/>
            <a:cxnLst/>
            <a:rect r="r" b="b" t="t" l="l"/>
            <a:pathLst>
              <a:path h="4494853" w="7570279">
                <a:moveTo>
                  <a:pt x="0" y="0"/>
                </a:moveTo>
                <a:lnTo>
                  <a:pt x="7570279" y="0"/>
                </a:lnTo>
                <a:lnTo>
                  <a:pt x="7570279" y="4494853"/>
                </a:lnTo>
                <a:lnTo>
                  <a:pt x="0" y="44948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850520" y="7603234"/>
            <a:ext cx="7735028" cy="6420073"/>
          </a:xfrm>
          <a:custGeom>
            <a:avLst/>
            <a:gdLst/>
            <a:ahLst/>
            <a:cxnLst/>
            <a:rect r="r" b="b" t="t" l="l"/>
            <a:pathLst>
              <a:path h="6420073" w="7735028">
                <a:moveTo>
                  <a:pt x="0" y="0"/>
                </a:moveTo>
                <a:lnTo>
                  <a:pt x="7735028" y="0"/>
                </a:lnTo>
                <a:lnTo>
                  <a:pt x="7735028" y="6420074"/>
                </a:lnTo>
                <a:lnTo>
                  <a:pt x="0" y="64200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95489" y="-2968938"/>
            <a:ext cx="7541512" cy="6259455"/>
          </a:xfrm>
          <a:custGeom>
            <a:avLst/>
            <a:gdLst/>
            <a:ahLst/>
            <a:cxnLst/>
            <a:rect r="r" b="b" t="t" l="l"/>
            <a:pathLst>
              <a:path h="6259455" w="7541512">
                <a:moveTo>
                  <a:pt x="0" y="0"/>
                </a:moveTo>
                <a:lnTo>
                  <a:pt x="7541512" y="0"/>
                </a:lnTo>
                <a:lnTo>
                  <a:pt x="7541512" y="6259455"/>
                </a:lnTo>
                <a:lnTo>
                  <a:pt x="0" y="62594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106323" y="8527778"/>
            <a:ext cx="3519844" cy="2089907"/>
          </a:xfrm>
          <a:custGeom>
            <a:avLst/>
            <a:gdLst/>
            <a:ahLst/>
            <a:cxnLst/>
            <a:rect r="r" b="b" t="t" l="l"/>
            <a:pathLst>
              <a:path h="2089907" w="3519844">
                <a:moveTo>
                  <a:pt x="0" y="0"/>
                </a:moveTo>
                <a:lnTo>
                  <a:pt x="3519844" y="0"/>
                </a:lnTo>
                <a:lnTo>
                  <a:pt x="3519844" y="2089907"/>
                </a:lnTo>
                <a:lnTo>
                  <a:pt x="0" y="20899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18877" y="1800353"/>
            <a:ext cx="4878252" cy="100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16"/>
              </a:lnSpc>
              <a:spcBef>
                <a:spcPct val="0"/>
              </a:spcBef>
            </a:pPr>
            <a:r>
              <a:rPr lang="en-US" sz="636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Methodology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30192" y="5360850"/>
            <a:ext cx="1689774" cy="64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4"/>
              </a:lnSpc>
              <a:spcBef>
                <a:spcPct val="0"/>
              </a:spcBef>
            </a:pPr>
            <a:r>
              <a:rPr lang="en-US" b="true" sz="3796">
                <a:solidFill>
                  <a:srgbClr val="F1F1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21163" y="4401155"/>
            <a:ext cx="6236555" cy="95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0"/>
              </a:lnSpc>
            </a:pPr>
            <a:r>
              <a:rPr lang="en-US" sz="1850" spc="-37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11638" y="5978801"/>
            <a:ext cx="6236555" cy="95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0"/>
              </a:lnSpc>
            </a:pPr>
            <a:r>
              <a:rPr lang="en-US" sz="1850" spc="-37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078119" y="7574659"/>
            <a:ext cx="6236555" cy="95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0"/>
              </a:lnSpc>
            </a:pPr>
            <a:r>
              <a:rPr lang="en-US" sz="1850" spc="-37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8" y="7006022"/>
            <a:ext cx="7027004" cy="338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6"/>
              </a:lnSpc>
              <a:spcBef>
                <a:spcPct val="0"/>
              </a:spcBef>
            </a:pPr>
            <a:r>
              <a:rPr lang="en-US" sz="265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Content:</a:t>
            </a:r>
          </a:p>
          <a:p>
            <a:pPr algn="l">
              <a:lnSpc>
                <a:spcPts val="3346"/>
              </a:lnSpc>
              <a:spcBef>
                <a:spcPct val="0"/>
              </a:spcBef>
            </a:pPr>
            <a:r>
              <a:rPr lang="en-US" sz="265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Data collection methods (e.g., survey, existing datasets)</a:t>
            </a:r>
          </a:p>
          <a:p>
            <a:pPr algn="l">
              <a:lnSpc>
                <a:spcPts val="3346"/>
              </a:lnSpc>
              <a:spcBef>
                <a:spcPct val="0"/>
              </a:spcBef>
            </a:pPr>
            <a:r>
              <a:rPr lang="en-US" sz="265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Sample size and demographics</a:t>
            </a:r>
          </a:p>
          <a:p>
            <a:pPr algn="l">
              <a:lnSpc>
                <a:spcPts val="3346"/>
              </a:lnSpc>
              <a:spcBef>
                <a:spcPct val="0"/>
              </a:spcBef>
            </a:pPr>
            <a:r>
              <a:rPr lang="en-US" sz="265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Tools used for analysis (e.g., Excel, Python, R)</a:t>
            </a:r>
          </a:p>
          <a:p>
            <a:pPr algn="l">
              <a:lnSpc>
                <a:spcPts val="3346"/>
              </a:lnSpc>
              <a:spcBef>
                <a:spcPct val="0"/>
              </a:spcBef>
            </a:pPr>
            <a:r>
              <a:rPr lang="en-US" sz="265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Design Tip:</a:t>
            </a:r>
          </a:p>
          <a:p>
            <a:pPr algn="l">
              <a:lnSpc>
                <a:spcPts val="3346"/>
              </a:lnSpc>
              <a:spcBef>
                <a:spcPct val="0"/>
              </a:spcBef>
            </a:pPr>
            <a:r>
              <a:rPr lang="en-US" sz="265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Include diagrams or flowcharts to explain the methodology visually.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8789" y="3615182"/>
            <a:ext cx="18645580" cy="739053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574979" y="3134776"/>
            <a:ext cx="2443470" cy="154995"/>
          </a:xfrm>
          <a:custGeom>
            <a:avLst/>
            <a:gdLst/>
            <a:ahLst/>
            <a:cxnLst/>
            <a:rect r="r" b="b" t="t" l="l"/>
            <a:pathLst>
              <a:path h="154995" w="2443470">
                <a:moveTo>
                  <a:pt x="0" y="0"/>
                </a:moveTo>
                <a:lnTo>
                  <a:pt x="2443470" y="0"/>
                </a:lnTo>
                <a:lnTo>
                  <a:pt x="2443470" y="154995"/>
                </a:lnTo>
                <a:lnTo>
                  <a:pt x="0" y="15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10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3714" y="1214861"/>
            <a:ext cx="6214078" cy="94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4"/>
              </a:lnSpc>
              <a:spcBef>
                <a:spcPct val="0"/>
              </a:spcBef>
            </a:pPr>
            <a:r>
              <a:rPr lang="en-US" sz="6011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Statistics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4866" y="3261196"/>
            <a:ext cx="4846258" cy="127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0"/>
              </a:lnSpc>
            </a:pPr>
            <a:r>
              <a:rPr lang="en-US" sz="1850" spc="-37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5009" y="2753792"/>
            <a:ext cx="2817431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2250" spc="-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Annual profit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500350">
            <a:off x="15001261" y="-91719"/>
            <a:ext cx="5050443" cy="2689361"/>
          </a:xfrm>
          <a:custGeom>
            <a:avLst/>
            <a:gdLst/>
            <a:ahLst/>
            <a:cxnLst/>
            <a:rect r="r" b="b" t="t" l="l"/>
            <a:pathLst>
              <a:path h="2689361" w="5050443">
                <a:moveTo>
                  <a:pt x="0" y="0"/>
                </a:moveTo>
                <a:lnTo>
                  <a:pt x="5050443" y="0"/>
                </a:lnTo>
                <a:lnTo>
                  <a:pt x="5050443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27320" y="3134776"/>
            <a:ext cx="2443470" cy="154995"/>
          </a:xfrm>
          <a:custGeom>
            <a:avLst/>
            <a:gdLst/>
            <a:ahLst/>
            <a:cxnLst/>
            <a:rect r="r" b="b" t="t" l="l"/>
            <a:pathLst>
              <a:path h="154995" w="2443470">
                <a:moveTo>
                  <a:pt x="0" y="0"/>
                </a:moveTo>
                <a:lnTo>
                  <a:pt x="2443470" y="0"/>
                </a:lnTo>
                <a:lnTo>
                  <a:pt x="2443470" y="154995"/>
                </a:lnTo>
                <a:lnTo>
                  <a:pt x="0" y="15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100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57207" y="3261196"/>
            <a:ext cx="4846258" cy="127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0"/>
              </a:lnSpc>
            </a:pPr>
            <a:r>
              <a:rPr lang="en-US" sz="1850" spc="-37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7349" y="2753792"/>
            <a:ext cx="2817431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b="true" sz="2250" spc="-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 customers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054449" y="3134776"/>
            <a:ext cx="2443470" cy="154995"/>
          </a:xfrm>
          <a:custGeom>
            <a:avLst/>
            <a:gdLst/>
            <a:ahLst/>
            <a:cxnLst/>
            <a:rect r="r" b="b" t="t" l="l"/>
            <a:pathLst>
              <a:path h="154995" w="2443470">
                <a:moveTo>
                  <a:pt x="0" y="0"/>
                </a:moveTo>
                <a:lnTo>
                  <a:pt x="2443470" y="0"/>
                </a:lnTo>
                <a:lnTo>
                  <a:pt x="2443470" y="154995"/>
                </a:lnTo>
                <a:lnTo>
                  <a:pt x="0" y="154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100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084336" y="3261196"/>
            <a:ext cx="4846258" cy="1276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0"/>
              </a:lnSpc>
            </a:pPr>
            <a:r>
              <a:rPr lang="en-US" sz="1850" spc="-37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54479" y="2753792"/>
            <a:ext cx="2817431" cy="38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50"/>
              </a:lnSpc>
              <a:spcBef>
                <a:spcPct val="0"/>
              </a:spcBef>
            </a:pPr>
            <a:r>
              <a:rPr lang="en-US" b="true" sz="2250" spc="-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Sold products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500350">
            <a:off x="-1496522" y="8406054"/>
            <a:ext cx="5050443" cy="2689361"/>
          </a:xfrm>
          <a:custGeom>
            <a:avLst/>
            <a:gdLst/>
            <a:ahLst/>
            <a:cxnLst/>
            <a:rect r="r" b="b" t="t" l="l"/>
            <a:pathLst>
              <a:path h="2689361" w="5050443">
                <a:moveTo>
                  <a:pt x="0" y="0"/>
                </a:moveTo>
                <a:lnTo>
                  <a:pt x="5050444" y="0"/>
                </a:lnTo>
                <a:lnTo>
                  <a:pt x="5050444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5773">
            <a:off x="14222719" y="9497597"/>
            <a:ext cx="5445992" cy="1307038"/>
          </a:xfrm>
          <a:custGeom>
            <a:avLst/>
            <a:gdLst/>
            <a:ahLst/>
            <a:cxnLst/>
            <a:rect r="r" b="b" t="t" l="l"/>
            <a:pathLst>
              <a:path h="1307038" w="5445992">
                <a:moveTo>
                  <a:pt x="0" y="0"/>
                </a:moveTo>
                <a:lnTo>
                  <a:pt x="5445992" y="0"/>
                </a:lnTo>
                <a:lnTo>
                  <a:pt x="5445992" y="1307038"/>
                </a:lnTo>
                <a:lnTo>
                  <a:pt x="0" y="130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5773">
            <a:off x="-597966" y="-434062"/>
            <a:ext cx="5445992" cy="1307038"/>
          </a:xfrm>
          <a:custGeom>
            <a:avLst/>
            <a:gdLst/>
            <a:ahLst/>
            <a:cxnLst/>
            <a:rect r="r" b="b" t="t" l="l"/>
            <a:pathLst>
              <a:path h="1307038" w="5445992">
                <a:moveTo>
                  <a:pt x="0" y="0"/>
                </a:moveTo>
                <a:lnTo>
                  <a:pt x="5445991" y="0"/>
                </a:lnTo>
                <a:lnTo>
                  <a:pt x="5445991" y="1307038"/>
                </a:lnTo>
                <a:lnTo>
                  <a:pt x="0" y="130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480251" y="4972877"/>
            <a:ext cx="8265123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64896" y="1623973"/>
            <a:ext cx="6066495" cy="92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91"/>
              </a:lnSpc>
              <a:spcBef>
                <a:spcPct val="0"/>
              </a:spcBef>
            </a:pPr>
            <a:r>
              <a:rPr lang="en-US" sz="586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67126"/>
            <a:ext cx="1630972" cy="109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9"/>
              </a:lnSpc>
              <a:spcBef>
                <a:spcPct val="0"/>
              </a:spcBef>
            </a:pPr>
            <a:r>
              <a:rPr lang="en-US" sz="6967">
                <a:solidFill>
                  <a:srgbClr val="000000">
                    <a:alpha val="25882"/>
                  </a:srgbClr>
                </a:solidFill>
                <a:latin typeface="Bree Serif"/>
                <a:ea typeface="Bree Serif"/>
                <a:cs typeface="Bree Serif"/>
                <a:sym typeface="Bree Serif"/>
              </a:rPr>
              <a:t>01.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59672" y="3946099"/>
            <a:ext cx="7055281" cy="102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1950" spc="-3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9672" y="3527743"/>
            <a:ext cx="3000586" cy="40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</a:pPr>
            <a:r>
              <a:rPr lang="en-US" b="true" sz="2422" spc="-4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05400"/>
            <a:ext cx="1630972" cy="109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9"/>
              </a:lnSpc>
              <a:spcBef>
                <a:spcPct val="0"/>
              </a:spcBef>
            </a:pPr>
            <a:r>
              <a:rPr lang="en-US" sz="6967">
                <a:solidFill>
                  <a:srgbClr val="000000">
                    <a:alpha val="25882"/>
                  </a:srgbClr>
                </a:solidFill>
                <a:latin typeface="Bree Serif"/>
                <a:ea typeface="Bree Serif"/>
                <a:cs typeface="Bree Serif"/>
                <a:sym typeface="Bree Serif"/>
              </a:rPr>
              <a:t>02.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9672" y="5684372"/>
            <a:ext cx="7055281" cy="102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1950" spc="-3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59672" y="5266017"/>
            <a:ext cx="3000586" cy="40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</a:pPr>
            <a:r>
              <a:rPr lang="en-US" b="true" sz="2422" spc="-4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Collaboration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44501"/>
            <a:ext cx="1630972" cy="109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79"/>
              </a:lnSpc>
              <a:spcBef>
                <a:spcPct val="0"/>
              </a:spcBef>
            </a:pPr>
            <a:r>
              <a:rPr lang="en-US" sz="6967">
                <a:solidFill>
                  <a:srgbClr val="000000">
                    <a:alpha val="25882"/>
                  </a:srgbClr>
                </a:solidFill>
                <a:latin typeface="Bree Serif"/>
                <a:ea typeface="Bree Serif"/>
                <a:cs typeface="Bree Serif"/>
                <a:sym typeface="Bree Serif"/>
              </a:rPr>
              <a:t>03.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59672" y="7423473"/>
            <a:ext cx="7055281" cy="102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1950" spc="-3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59672" y="7005118"/>
            <a:ext cx="5227224" cy="40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</a:pPr>
            <a:r>
              <a:rPr lang="en-US" b="true" sz="2422" spc="-4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Innovation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62601" y="-19050"/>
            <a:ext cx="8525399" cy="461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Content: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Methods used (e.g., correlation analysis, hypothesis testing)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Key statistical results (e.g., graphs, p-values, trends)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Interpretation of the results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Design Tip: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322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Use clean, well-labeled graphs and tables. Ensure each chart has a title and axis labels.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44856" y="3408990"/>
            <a:ext cx="2956892" cy="3014166"/>
            <a:chOff x="0" y="0"/>
            <a:chExt cx="6163310" cy="62826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560" y="66040"/>
              <a:ext cx="6090920" cy="6115050"/>
            </a:xfrm>
            <a:custGeom>
              <a:avLst/>
              <a:gdLst/>
              <a:ahLst/>
              <a:cxnLst/>
              <a:rect r="r" b="b" t="t" l="l"/>
              <a:pathLst>
                <a:path h="6115050" w="6090920">
                  <a:moveTo>
                    <a:pt x="6090920" y="6115050"/>
                  </a:moveTo>
                  <a:lnTo>
                    <a:pt x="0" y="6115050"/>
                  </a:lnTo>
                  <a:lnTo>
                    <a:pt x="0" y="0"/>
                  </a:lnTo>
                  <a:lnTo>
                    <a:pt x="6090920" y="0"/>
                  </a:lnTo>
                  <a:lnTo>
                    <a:pt x="6090920" y="611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63310" cy="6282690"/>
            </a:xfrm>
            <a:custGeom>
              <a:avLst/>
              <a:gdLst/>
              <a:ahLst/>
              <a:cxnLst/>
              <a:rect r="r" b="b" t="t" l="l"/>
              <a:pathLst>
                <a:path h="6282690" w="6163310">
                  <a:moveTo>
                    <a:pt x="6163310" y="6282690"/>
                  </a:moveTo>
                  <a:lnTo>
                    <a:pt x="0" y="6282690"/>
                  </a:lnTo>
                  <a:lnTo>
                    <a:pt x="0" y="0"/>
                  </a:lnTo>
                  <a:lnTo>
                    <a:pt x="6163310" y="0"/>
                  </a:lnTo>
                  <a:lnTo>
                    <a:pt x="6163310" y="6282690"/>
                  </a:lnTo>
                  <a:close/>
                </a:path>
              </a:pathLst>
            </a:custGeom>
            <a:blipFill>
              <a:blip r:embed="rId2"/>
              <a:stretch>
                <a:fillRect l="-182" t="0" r="-18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736570" y="3161335"/>
            <a:ext cx="2173464" cy="495310"/>
            <a:chOff x="0" y="0"/>
            <a:chExt cx="1181085" cy="2691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1085" cy="269157"/>
            </a:xfrm>
            <a:custGeom>
              <a:avLst/>
              <a:gdLst/>
              <a:ahLst/>
              <a:cxnLst/>
              <a:rect r="r" b="b" t="t" l="l"/>
              <a:pathLst>
                <a:path h="269157" w="1181085">
                  <a:moveTo>
                    <a:pt x="0" y="0"/>
                  </a:moveTo>
                  <a:lnTo>
                    <a:pt x="1181085" y="0"/>
                  </a:lnTo>
                  <a:lnTo>
                    <a:pt x="1181085" y="269157"/>
                  </a:lnTo>
                  <a:lnTo>
                    <a:pt x="0" y="2691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81085" cy="31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Karim</a:t>
              </a: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988575" y="3408990"/>
            <a:ext cx="2956892" cy="3014166"/>
            <a:chOff x="0" y="0"/>
            <a:chExt cx="6163310" cy="62826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5560" y="66040"/>
              <a:ext cx="6090920" cy="6115050"/>
            </a:xfrm>
            <a:custGeom>
              <a:avLst/>
              <a:gdLst/>
              <a:ahLst/>
              <a:cxnLst/>
              <a:rect r="r" b="b" t="t" l="l"/>
              <a:pathLst>
                <a:path h="6115050" w="6090920">
                  <a:moveTo>
                    <a:pt x="6090920" y="6115050"/>
                  </a:moveTo>
                  <a:lnTo>
                    <a:pt x="0" y="6115050"/>
                  </a:lnTo>
                  <a:lnTo>
                    <a:pt x="0" y="0"/>
                  </a:lnTo>
                  <a:lnTo>
                    <a:pt x="6090920" y="0"/>
                  </a:lnTo>
                  <a:lnTo>
                    <a:pt x="6090920" y="611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63310" cy="6282690"/>
            </a:xfrm>
            <a:custGeom>
              <a:avLst/>
              <a:gdLst/>
              <a:ahLst/>
              <a:cxnLst/>
              <a:rect r="r" b="b" t="t" l="l"/>
              <a:pathLst>
                <a:path h="6282690" w="6163310">
                  <a:moveTo>
                    <a:pt x="6163310" y="6282690"/>
                  </a:moveTo>
                  <a:lnTo>
                    <a:pt x="0" y="6282690"/>
                  </a:lnTo>
                  <a:lnTo>
                    <a:pt x="0" y="0"/>
                  </a:lnTo>
                  <a:lnTo>
                    <a:pt x="6163310" y="0"/>
                  </a:lnTo>
                  <a:lnTo>
                    <a:pt x="6163310" y="6282690"/>
                  </a:lnTo>
                  <a:close/>
                </a:path>
              </a:pathLst>
            </a:custGeom>
            <a:blipFill>
              <a:blip r:embed="rId2"/>
              <a:stretch>
                <a:fillRect l="-182" t="0" r="-18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380289" y="3161335"/>
            <a:ext cx="2173464" cy="495310"/>
            <a:chOff x="0" y="0"/>
            <a:chExt cx="1181085" cy="2691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1085" cy="269157"/>
            </a:xfrm>
            <a:custGeom>
              <a:avLst/>
              <a:gdLst/>
              <a:ahLst/>
              <a:cxnLst/>
              <a:rect r="r" b="b" t="t" l="l"/>
              <a:pathLst>
                <a:path h="269157" w="1181085">
                  <a:moveTo>
                    <a:pt x="0" y="0"/>
                  </a:moveTo>
                  <a:lnTo>
                    <a:pt x="1181085" y="0"/>
                  </a:lnTo>
                  <a:lnTo>
                    <a:pt x="1181085" y="269157"/>
                  </a:lnTo>
                  <a:lnTo>
                    <a:pt x="0" y="2691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81085" cy="31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Ahmed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629309" y="3408990"/>
            <a:ext cx="2956892" cy="3014166"/>
            <a:chOff x="0" y="0"/>
            <a:chExt cx="6163310" cy="62826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5560" y="66040"/>
              <a:ext cx="6090920" cy="6115050"/>
            </a:xfrm>
            <a:custGeom>
              <a:avLst/>
              <a:gdLst/>
              <a:ahLst/>
              <a:cxnLst/>
              <a:rect r="r" b="b" t="t" l="l"/>
              <a:pathLst>
                <a:path h="6115050" w="6090920">
                  <a:moveTo>
                    <a:pt x="6090920" y="6115050"/>
                  </a:moveTo>
                  <a:lnTo>
                    <a:pt x="0" y="6115050"/>
                  </a:lnTo>
                  <a:lnTo>
                    <a:pt x="0" y="0"/>
                  </a:lnTo>
                  <a:lnTo>
                    <a:pt x="6090920" y="0"/>
                  </a:lnTo>
                  <a:lnTo>
                    <a:pt x="6090920" y="611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63310" cy="6282690"/>
            </a:xfrm>
            <a:custGeom>
              <a:avLst/>
              <a:gdLst/>
              <a:ahLst/>
              <a:cxnLst/>
              <a:rect r="r" b="b" t="t" l="l"/>
              <a:pathLst>
                <a:path h="6282690" w="6163310">
                  <a:moveTo>
                    <a:pt x="6163310" y="6282690"/>
                  </a:moveTo>
                  <a:lnTo>
                    <a:pt x="0" y="6282690"/>
                  </a:lnTo>
                  <a:lnTo>
                    <a:pt x="0" y="0"/>
                  </a:lnTo>
                  <a:lnTo>
                    <a:pt x="6163310" y="0"/>
                  </a:lnTo>
                  <a:lnTo>
                    <a:pt x="6163310" y="6282690"/>
                  </a:lnTo>
                  <a:close/>
                </a:path>
              </a:pathLst>
            </a:custGeom>
            <a:blipFill>
              <a:blip r:embed="rId2"/>
              <a:stretch>
                <a:fillRect l="-182" t="0" r="-18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021023" y="3161335"/>
            <a:ext cx="2173464" cy="495310"/>
            <a:chOff x="0" y="0"/>
            <a:chExt cx="1181085" cy="2691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1085" cy="269157"/>
            </a:xfrm>
            <a:custGeom>
              <a:avLst/>
              <a:gdLst/>
              <a:ahLst/>
              <a:cxnLst/>
              <a:rect r="r" b="b" t="t" l="l"/>
              <a:pathLst>
                <a:path h="269157" w="1181085">
                  <a:moveTo>
                    <a:pt x="0" y="0"/>
                  </a:moveTo>
                  <a:lnTo>
                    <a:pt x="1181085" y="0"/>
                  </a:lnTo>
                  <a:lnTo>
                    <a:pt x="1181085" y="269157"/>
                  </a:lnTo>
                  <a:lnTo>
                    <a:pt x="0" y="2691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181085" cy="31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Mahros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471026" y="2133408"/>
            <a:ext cx="2948883" cy="589777"/>
          </a:xfrm>
          <a:custGeom>
            <a:avLst/>
            <a:gdLst/>
            <a:ahLst/>
            <a:cxnLst/>
            <a:rect r="r" b="b" t="t" l="l"/>
            <a:pathLst>
              <a:path h="589777" w="2948883">
                <a:moveTo>
                  <a:pt x="0" y="0"/>
                </a:moveTo>
                <a:lnTo>
                  <a:pt x="2948883" y="0"/>
                </a:lnTo>
                <a:lnTo>
                  <a:pt x="2948883" y="589777"/>
                </a:lnTo>
                <a:lnTo>
                  <a:pt x="0" y="589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374144" y="1728729"/>
            <a:ext cx="3539712" cy="89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7"/>
              </a:lnSpc>
              <a:spcBef>
                <a:spcPct val="0"/>
              </a:spcBef>
            </a:pPr>
            <a:r>
              <a:rPr lang="en-US" sz="5712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Team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701799" y="3408990"/>
            <a:ext cx="2956892" cy="3014166"/>
            <a:chOff x="0" y="0"/>
            <a:chExt cx="6163310" cy="62826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5560" y="66040"/>
              <a:ext cx="6090920" cy="6115050"/>
            </a:xfrm>
            <a:custGeom>
              <a:avLst/>
              <a:gdLst/>
              <a:ahLst/>
              <a:cxnLst/>
              <a:rect r="r" b="b" t="t" l="l"/>
              <a:pathLst>
                <a:path h="6115050" w="6090920">
                  <a:moveTo>
                    <a:pt x="6090920" y="6115050"/>
                  </a:moveTo>
                  <a:lnTo>
                    <a:pt x="0" y="6115050"/>
                  </a:lnTo>
                  <a:lnTo>
                    <a:pt x="0" y="0"/>
                  </a:lnTo>
                  <a:lnTo>
                    <a:pt x="6090920" y="0"/>
                  </a:lnTo>
                  <a:lnTo>
                    <a:pt x="6090920" y="611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163310" cy="6282690"/>
            </a:xfrm>
            <a:custGeom>
              <a:avLst/>
              <a:gdLst/>
              <a:ahLst/>
              <a:cxnLst/>
              <a:rect r="r" b="b" t="t" l="l"/>
              <a:pathLst>
                <a:path h="6282690" w="6163310">
                  <a:moveTo>
                    <a:pt x="6163310" y="6282690"/>
                  </a:moveTo>
                  <a:lnTo>
                    <a:pt x="0" y="6282690"/>
                  </a:lnTo>
                  <a:lnTo>
                    <a:pt x="0" y="0"/>
                  </a:lnTo>
                  <a:lnTo>
                    <a:pt x="6163310" y="0"/>
                  </a:lnTo>
                  <a:lnTo>
                    <a:pt x="6163310" y="6282690"/>
                  </a:lnTo>
                  <a:close/>
                </a:path>
              </a:pathLst>
            </a:custGeom>
            <a:blipFill>
              <a:blip r:embed="rId2"/>
              <a:stretch>
                <a:fillRect l="-182" t="0" r="-182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093513" y="3161335"/>
            <a:ext cx="2173464" cy="495310"/>
            <a:chOff x="0" y="0"/>
            <a:chExt cx="1181085" cy="2691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81085" cy="269157"/>
            </a:xfrm>
            <a:custGeom>
              <a:avLst/>
              <a:gdLst/>
              <a:ahLst/>
              <a:cxnLst/>
              <a:rect r="r" b="b" t="t" l="l"/>
              <a:pathLst>
                <a:path h="269157" w="1181085">
                  <a:moveTo>
                    <a:pt x="0" y="0"/>
                  </a:moveTo>
                  <a:lnTo>
                    <a:pt x="1181085" y="0"/>
                  </a:lnTo>
                  <a:lnTo>
                    <a:pt x="1181085" y="269157"/>
                  </a:lnTo>
                  <a:lnTo>
                    <a:pt x="0" y="2691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181085" cy="316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Bree Serif"/>
                  <a:ea typeface="Bree Serif"/>
                  <a:cs typeface="Bree Serif"/>
                  <a:sym typeface="Bree Serif"/>
                </a:rPr>
                <a:t>Kahled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776062" y="6835108"/>
            <a:ext cx="2663385" cy="116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3"/>
              </a:lnSpc>
            </a:pPr>
            <a:r>
              <a:rPr lang="en-US" sz="1338" spc="-2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21023" y="6492945"/>
            <a:ext cx="2173464" cy="27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697" spc="-3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CEO &amp; Founder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35329" y="6835108"/>
            <a:ext cx="2663385" cy="116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3"/>
              </a:lnSpc>
            </a:pPr>
            <a:r>
              <a:rPr lang="en-US" sz="1338" spc="-2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80289" y="6492945"/>
            <a:ext cx="2173464" cy="27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697" spc="-3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manager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91610" y="6835108"/>
            <a:ext cx="2663385" cy="116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3"/>
              </a:lnSpc>
            </a:pPr>
            <a:r>
              <a:rPr lang="en-US" sz="1338" spc="-2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36570" y="6492945"/>
            <a:ext cx="2173464" cy="27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697" spc="-3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Expert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48552" y="6835108"/>
            <a:ext cx="2663385" cy="116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3"/>
              </a:lnSpc>
            </a:pPr>
            <a:r>
              <a:rPr lang="en-US" sz="1338" spc="-26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 Mauris vel orci ut dolor fringilla dignissim a nec mauris. Nam at volutpat dui, et pretium metus.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775176" y="6492945"/>
            <a:ext cx="2810139" cy="27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b="true" sz="1697" spc="-3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manager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8339375">
            <a:off x="13901211" y="7586798"/>
            <a:ext cx="6499393" cy="5400405"/>
          </a:xfrm>
          <a:custGeom>
            <a:avLst/>
            <a:gdLst/>
            <a:ahLst/>
            <a:cxnLst/>
            <a:rect r="r" b="b" t="t" l="l"/>
            <a:pathLst>
              <a:path h="5400405" w="6499393">
                <a:moveTo>
                  <a:pt x="0" y="0"/>
                </a:moveTo>
                <a:lnTo>
                  <a:pt x="6499393" y="0"/>
                </a:lnTo>
                <a:lnTo>
                  <a:pt x="6499393" y="5400404"/>
                </a:lnTo>
                <a:lnTo>
                  <a:pt x="0" y="5400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9506529">
            <a:off x="-1974160" y="-3893125"/>
            <a:ext cx="7962736" cy="6616309"/>
          </a:xfrm>
          <a:custGeom>
            <a:avLst/>
            <a:gdLst/>
            <a:ahLst/>
            <a:cxnLst/>
            <a:rect r="r" b="b" t="t" l="l"/>
            <a:pathLst>
              <a:path h="6616309" w="7962736">
                <a:moveTo>
                  <a:pt x="0" y="0"/>
                </a:moveTo>
                <a:lnTo>
                  <a:pt x="7962735" y="0"/>
                </a:lnTo>
                <a:lnTo>
                  <a:pt x="7962735" y="6616310"/>
                </a:lnTo>
                <a:lnTo>
                  <a:pt x="0" y="661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15676">
            <a:off x="6125942" y="4360541"/>
            <a:ext cx="6036117" cy="1565918"/>
            <a:chOff x="0" y="0"/>
            <a:chExt cx="1589759" cy="412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9759" cy="412423"/>
            </a:xfrm>
            <a:custGeom>
              <a:avLst/>
              <a:gdLst/>
              <a:ahLst/>
              <a:cxnLst/>
              <a:rect r="r" b="b" t="t" l="l"/>
              <a:pathLst>
                <a:path h="412423" w="1589759">
                  <a:moveTo>
                    <a:pt x="0" y="0"/>
                  </a:moveTo>
                  <a:lnTo>
                    <a:pt x="1589759" y="0"/>
                  </a:lnTo>
                  <a:lnTo>
                    <a:pt x="1589759" y="412423"/>
                  </a:lnTo>
                  <a:lnTo>
                    <a:pt x="0" y="412423"/>
                  </a:lnTo>
                  <a:close/>
                </a:path>
              </a:pathLst>
            </a:custGeom>
            <a:solidFill>
              <a:srgbClr val="FFED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89759" cy="450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8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41133" y="4299517"/>
            <a:ext cx="5524007" cy="1565918"/>
            <a:chOff x="0" y="0"/>
            <a:chExt cx="1454882" cy="4124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54882" cy="412423"/>
            </a:xfrm>
            <a:custGeom>
              <a:avLst/>
              <a:gdLst/>
              <a:ahLst/>
              <a:cxnLst/>
              <a:rect r="r" b="b" t="t" l="l"/>
              <a:pathLst>
                <a:path h="412423" w="1454882">
                  <a:moveTo>
                    <a:pt x="0" y="0"/>
                  </a:moveTo>
                  <a:lnTo>
                    <a:pt x="1454882" y="0"/>
                  </a:lnTo>
                  <a:lnTo>
                    <a:pt x="1454882" y="412423"/>
                  </a:lnTo>
                  <a:lnTo>
                    <a:pt x="0" y="41242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54882" cy="450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832"/>
                </a:lnSpc>
                <a:spcBef>
                  <a:spcPct val="0"/>
                </a:spcBef>
              </a:pPr>
              <a:r>
                <a:rPr lang="en-US" sz="6216">
                  <a:solidFill>
                    <a:srgbClr val="F1F1F1"/>
                  </a:solidFill>
                  <a:latin typeface="Bree Serif"/>
                  <a:ea typeface="Bree Serif"/>
                  <a:cs typeface="Bree Serif"/>
                  <a:sym typeface="Bree Serif"/>
                </a:rPr>
                <a:t>Thank you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321506">
            <a:off x="-309258" y="-2042336"/>
            <a:ext cx="4804908" cy="2852914"/>
          </a:xfrm>
          <a:custGeom>
            <a:avLst/>
            <a:gdLst/>
            <a:ahLst/>
            <a:cxnLst/>
            <a:rect r="r" b="b" t="t" l="l"/>
            <a:pathLst>
              <a:path h="2852914" w="4804908">
                <a:moveTo>
                  <a:pt x="0" y="0"/>
                </a:moveTo>
                <a:lnTo>
                  <a:pt x="4804907" y="0"/>
                </a:lnTo>
                <a:lnTo>
                  <a:pt x="4804907" y="2852913"/>
                </a:lnTo>
                <a:lnTo>
                  <a:pt x="0" y="2852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58731" y="-2634247"/>
            <a:ext cx="7541512" cy="6259455"/>
          </a:xfrm>
          <a:custGeom>
            <a:avLst/>
            <a:gdLst/>
            <a:ahLst/>
            <a:cxnLst/>
            <a:rect r="r" b="b" t="t" l="l"/>
            <a:pathLst>
              <a:path h="6259455" w="7541512">
                <a:moveTo>
                  <a:pt x="0" y="0"/>
                </a:moveTo>
                <a:lnTo>
                  <a:pt x="7541512" y="0"/>
                </a:lnTo>
                <a:lnTo>
                  <a:pt x="7541512" y="6259455"/>
                </a:lnTo>
                <a:lnTo>
                  <a:pt x="0" y="6259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59521" y="495480"/>
            <a:ext cx="1399779" cy="1471516"/>
          </a:xfrm>
          <a:custGeom>
            <a:avLst/>
            <a:gdLst/>
            <a:ahLst/>
            <a:cxnLst/>
            <a:rect r="r" b="b" t="t" l="l"/>
            <a:pathLst>
              <a:path h="1471516" w="1399779">
                <a:moveTo>
                  <a:pt x="0" y="0"/>
                </a:moveTo>
                <a:lnTo>
                  <a:pt x="1399779" y="0"/>
                </a:lnTo>
                <a:lnTo>
                  <a:pt x="1399779" y="1471516"/>
                </a:lnTo>
                <a:lnTo>
                  <a:pt x="0" y="1471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09885" y="1741089"/>
            <a:ext cx="1399779" cy="1471516"/>
          </a:xfrm>
          <a:custGeom>
            <a:avLst/>
            <a:gdLst/>
            <a:ahLst/>
            <a:cxnLst/>
            <a:rect r="r" b="b" t="t" l="l"/>
            <a:pathLst>
              <a:path h="1471516" w="1399779">
                <a:moveTo>
                  <a:pt x="0" y="0"/>
                </a:moveTo>
                <a:lnTo>
                  <a:pt x="1399779" y="0"/>
                </a:lnTo>
                <a:lnTo>
                  <a:pt x="1399779" y="1471515"/>
                </a:lnTo>
                <a:lnTo>
                  <a:pt x="0" y="1471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336045" y="7092184"/>
            <a:ext cx="7541512" cy="6259455"/>
          </a:xfrm>
          <a:custGeom>
            <a:avLst/>
            <a:gdLst/>
            <a:ahLst/>
            <a:cxnLst/>
            <a:rect r="r" b="b" t="t" l="l"/>
            <a:pathLst>
              <a:path h="6259455" w="7541512">
                <a:moveTo>
                  <a:pt x="0" y="0"/>
                </a:moveTo>
                <a:lnTo>
                  <a:pt x="7541512" y="0"/>
                </a:lnTo>
                <a:lnTo>
                  <a:pt x="7541512" y="6259455"/>
                </a:lnTo>
                <a:lnTo>
                  <a:pt x="0" y="6259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506747">
            <a:off x="746949" y="7371403"/>
            <a:ext cx="1399779" cy="1471516"/>
          </a:xfrm>
          <a:custGeom>
            <a:avLst/>
            <a:gdLst/>
            <a:ahLst/>
            <a:cxnLst/>
            <a:rect r="r" b="b" t="t" l="l"/>
            <a:pathLst>
              <a:path h="1471516" w="1399779">
                <a:moveTo>
                  <a:pt x="0" y="0"/>
                </a:moveTo>
                <a:lnTo>
                  <a:pt x="1399779" y="0"/>
                </a:lnTo>
                <a:lnTo>
                  <a:pt x="1399779" y="1471516"/>
                </a:lnTo>
                <a:lnTo>
                  <a:pt x="0" y="1471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506747">
            <a:off x="1390691" y="8466600"/>
            <a:ext cx="1399779" cy="1471516"/>
          </a:xfrm>
          <a:custGeom>
            <a:avLst/>
            <a:gdLst/>
            <a:ahLst/>
            <a:cxnLst/>
            <a:rect r="r" b="b" t="t" l="l"/>
            <a:pathLst>
              <a:path h="1471516" w="1399779">
                <a:moveTo>
                  <a:pt x="0" y="0"/>
                </a:moveTo>
                <a:lnTo>
                  <a:pt x="1399779" y="0"/>
                </a:lnTo>
                <a:lnTo>
                  <a:pt x="1399779" y="1471515"/>
                </a:lnTo>
                <a:lnTo>
                  <a:pt x="0" y="1471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095415">
            <a:off x="13580178" y="9510320"/>
            <a:ext cx="4804908" cy="2852914"/>
          </a:xfrm>
          <a:custGeom>
            <a:avLst/>
            <a:gdLst/>
            <a:ahLst/>
            <a:cxnLst/>
            <a:rect r="r" b="b" t="t" l="l"/>
            <a:pathLst>
              <a:path h="2852914" w="4804908">
                <a:moveTo>
                  <a:pt x="0" y="0"/>
                </a:moveTo>
                <a:lnTo>
                  <a:pt x="4804908" y="0"/>
                </a:lnTo>
                <a:lnTo>
                  <a:pt x="4804908" y="2852914"/>
                </a:lnTo>
                <a:lnTo>
                  <a:pt x="0" y="285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703390"/>
          <a:ext cx="18288000" cy="4440110"/>
        </p:xfrm>
        <a:graphic>
          <a:graphicData uri="http://schemas.openxmlformats.org/drawingml/2006/table">
            <a:tbl>
              <a:tblPr/>
              <a:tblGrid>
                <a:gridCol w="839158"/>
                <a:gridCol w="17448842"/>
              </a:tblGrid>
              <a:tr h="7589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6"/>
                        </a:lnSpc>
                        <a:defRPr/>
                      </a:pPr>
                      <a:r>
                        <a:rPr lang="en-US" sz="1697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6"/>
                        </a:lnSpc>
                        <a:defRPr/>
                      </a:pPr>
                      <a:r>
                        <a:rPr lang="en-US" sz="1697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Resource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0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6"/>
                        </a:lnSpc>
                        <a:defRPr/>
                      </a:pPr>
                      <a:r>
                        <a:rPr lang="en-US" sz="1697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6"/>
                        </a:lnSpc>
                        <a:defRPr/>
                      </a:pPr>
                      <a:r>
                        <a:rPr lang="en-US" sz="1697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https://www.kaggle.com/datasets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06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6"/>
                        </a:lnSpc>
                        <a:defRPr/>
                      </a:pPr>
                      <a:r>
                        <a:rPr lang="en-US" sz="1697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6"/>
                        </a:lnSpc>
                        <a:defRPr/>
                      </a:pPr>
                      <a:r>
                        <a:rPr lang="en-US" sz="1697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https://www.kaggle.com/code/gizemsena/effects-of-video-games-on-aggression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6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6"/>
                        </a:lnSpc>
                        <a:defRPr/>
                      </a:pPr>
                      <a:r>
                        <a:rPr lang="en-US" sz="1697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6"/>
                        </a:lnSpc>
                        <a:defRPr/>
                      </a:pPr>
                      <a:r>
                        <a:rPr lang="en-US" sz="1697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https://www.kaggle.com/datasets/muhammadshamoeel/effects-of-video-games-on-aggression-msdos-csv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DAGbOSh2aB8</dc:identifier>
  <dcterms:modified xsi:type="dcterms:W3CDTF">2011-08-01T06:04:30Z</dcterms:modified>
  <cp:revision>1</cp:revision>
  <dc:title>Galala University</dc:title>
</cp:coreProperties>
</file>